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0" r:id="rId1"/>
  </p:sldMasterIdLst>
  <p:sldIdLst>
    <p:sldId id="256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86" autoAdjust="0"/>
    <p:restoredTop sz="94660"/>
  </p:normalViewPr>
  <p:slideViewPr>
    <p:cSldViewPr snapToGrid="0">
      <p:cViewPr varScale="1">
        <p:scale>
          <a:sx n="109" d="100"/>
          <a:sy n="109" d="100"/>
        </p:scale>
        <p:origin x="108" y="21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4966863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51000">
              <a:schemeClr val="accent1">
                <a:lumMod val="5000"/>
                <a:lumOff val="95000"/>
              </a:schemeClr>
            </a:gs>
            <a:gs pos="0">
              <a:schemeClr val="accent1">
                <a:lumMod val="45000"/>
                <a:lumOff val="55000"/>
              </a:schemeClr>
            </a:gs>
            <a:gs pos="62000">
              <a:schemeClr val="accent6">
                <a:lumMod val="20000"/>
                <a:lumOff val="80000"/>
              </a:schemeClr>
            </a:gs>
            <a:gs pos="100000">
              <a:schemeClr val="accent6">
                <a:lumMod val="75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913336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</p:sldLayoutIdLst>
  <p:txStyles>
    <p:titleStyle>
      <a:lvl1pPr algn="ctr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 descr="A green and black text&#10;&#10;Description automatically generated">
            <a:extLst>
              <a:ext uri="{FF2B5EF4-FFF2-40B4-BE49-F238E27FC236}">
                <a16:creationId xmlns:a16="http://schemas.microsoft.com/office/drawing/2014/main" id="{BCD0FF76-071A-FEE5-A02E-3B5E0EBBC4EA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589344" y="2369986"/>
            <a:ext cx="3158943" cy="1019478"/>
          </a:xfrm>
          <a:prstGeom prst="rect">
            <a:avLst/>
          </a:prstGeom>
          <a:ln>
            <a:solidFill>
              <a:srgbClr val="00B050"/>
            </a:solidFill>
          </a:ln>
          <a:scene3d>
            <a:camera prst="isometricRightUp">
              <a:rot lat="2400003" lon="18899998" rev="16200000"/>
            </a:camera>
            <a:lightRig rig="threePt" dir="t"/>
          </a:scene3d>
          <a:sp3d extrusionH="69850"/>
        </p:spPr>
      </p:pic>
    </p:spTree>
    <p:extLst>
      <p:ext uri="{BB962C8B-B14F-4D97-AF65-F5344CB8AC3E}">
        <p14:creationId xmlns:p14="http://schemas.microsoft.com/office/powerpoint/2010/main" val="180938682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2" id="{26A274EF-EF57-455B-9C9F-7EB5D5275ADE}" vid="{61F186A6-6420-4277-954D-28BA2D3E7463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24x16minimal</Template>
  <TotalTime>0</TotalTime>
  <Words>0</Words>
  <Application>Microsoft Office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Arial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2</cp:revision>
  <dcterms:created xsi:type="dcterms:W3CDTF">2024-03-22T14:28:51Z</dcterms:created>
  <dcterms:modified xsi:type="dcterms:W3CDTF">2024-03-22T14:34:38Z</dcterms:modified>
</cp:coreProperties>
</file>

<file path=docProps/thumbnail.jpeg>
</file>