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00" d="100"/>
          <a:sy n="100" d="100"/>
        </p:scale>
        <p:origin x="-1480" y="-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1BCAE1-EA17-5D45-B302-52CC6C7AD808}" type="datetimeFigureOut">
              <a:rPr lang="de-DE" smtClean="0"/>
              <a:t>4/11/11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x-none" smtClean="0"/>
              <a:t>Mastertextformat bearbeiten</a:t>
            </a:r>
          </a:p>
          <a:p>
            <a:pPr lvl="1"/>
            <a:r>
              <a:rPr lang="x-none" smtClean="0"/>
              <a:t>Zweite Ebene</a:t>
            </a:r>
          </a:p>
          <a:p>
            <a:pPr lvl="2"/>
            <a:r>
              <a:rPr lang="x-none" smtClean="0"/>
              <a:t>Dritte Ebene</a:t>
            </a:r>
          </a:p>
          <a:p>
            <a:pPr lvl="3"/>
            <a:r>
              <a:rPr lang="x-none" smtClean="0"/>
              <a:t>Vierte Ebene</a:t>
            </a:r>
          </a:p>
          <a:p>
            <a:pPr lvl="4"/>
            <a:r>
              <a:rPr lang="x-non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8A55DAE-E90A-4141-8B1B-A69AB5C2572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21630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8A55DAE-E90A-4141-8B1B-A69AB5C25726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71263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x-none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x-none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099648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x-none" smtClean="0"/>
              <a:t>Mastertextformat bearbeiten</a:t>
            </a:r>
          </a:p>
          <a:p>
            <a:pPr lvl="1"/>
            <a:r>
              <a:rPr lang="x-none" smtClean="0"/>
              <a:t>Zweite Ebene</a:t>
            </a:r>
          </a:p>
          <a:p>
            <a:pPr lvl="2"/>
            <a:r>
              <a:rPr lang="x-none" smtClean="0"/>
              <a:t>Dritte Ebene</a:t>
            </a:r>
          </a:p>
          <a:p>
            <a:pPr lvl="3"/>
            <a:r>
              <a:rPr lang="x-none" smtClean="0"/>
              <a:t>Vierte Ebene</a:t>
            </a:r>
          </a:p>
          <a:p>
            <a:pPr lvl="4"/>
            <a:r>
              <a:rPr lang="x-non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172101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x-non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x-none" smtClean="0"/>
              <a:t>Mastertextformat bearbeiten</a:t>
            </a:r>
          </a:p>
          <a:p>
            <a:pPr lvl="1"/>
            <a:r>
              <a:rPr lang="x-none" smtClean="0"/>
              <a:t>Zweite Ebene</a:t>
            </a:r>
          </a:p>
          <a:p>
            <a:pPr lvl="2"/>
            <a:r>
              <a:rPr lang="x-none" smtClean="0"/>
              <a:t>Dritte Ebene</a:t>
            </a:r>
          </a:p>
          <a:p>
            <a:pPr lvl="3"/>
            <a:r>
              <a:rPr lang="x-none" smtClean="0"/>
              <a:t>Vierte Ebene</a:t>
            </a:r>
          </a:p>
          <a:p>
            <a:pPr lvl="4"/>
            <a:r>
              <a:rPr lang="x-non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280315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x-none" smtClean="0"/>
              <a:t>Mastertextformat bearbeiten</a:t>
            </a:r>
          </a:p>
          <a:p>
            <a:pPr lvl="1"/>
            <a:r>
              <a:rPr lang="x-none" smtClean="0"/>
              <a:t>Zweite Ebene</a:t>
            </a:r>
          </a:p>
          <a:p>
            <a:pPr lvl="2"/>
            <a:r>
              <a:rPr lang="x-none" smtClean="0"/>
              <a:t>Dritte Ebene</a:t>
            </a:r>
          </a:p>
          <a:p>
            <a:pPr lvl="3"/>
            <a:r>
              <a:rPr lang="x-none" smtClean="0"/>
              <a:t>Vierte Ebene</a:t>
            </a:r>
          </a:p>
          <a:p>
            <a:pPr lvl="4"/>
            <a:r>
              <a:rPr lang="x-non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599564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x-non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x-non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499092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x-none" smtClean="0"/>
              <a:t>Mastertextformat bearbeiten</a:t>
            </a:r>
          </a:p>
          <a:p>
            <a:pPr lvl="1"/>
            <a:r>
              <a:rPr lang="x-none" smtClean="0"/>
              <a:t>Zweite Ebene</a:t>
            </a:r>
          </a:p>
          <a:p>
            <a:pPr lvl="2"/>
            <a:r>
              <a:rPr lang="x-none" smtClean="0"/>
              <a:t>Dritte Ebene</a:t>
            </a:r>
          </a:p>
          <a:p>
            <a:pPr lvl="3"/>
            <a:r>
              <a:rPr lang="x-none" smtClean="0"/>
              <a:t>Vierte Ebene</a:t>
            </a:r>
          </a:p>
          <a:p>
            <a:pPr lvl="4"/>
            <a:r>
              <a:rPr lang="x-non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x-none" smtClean="0"/>
              <a:t>Mastertextformat bearbeiten</a:t>
            </a:r>
          </a:p>
          <a:p>
            <a:pPr lvl="1"/>
            <a:r>
              <a:rPr lang="x-none" smtClean="0"/>
              <a:t>Zweite Ebene</a:t>
            </a:r>
          </a:p>
          <a:p>
            <a:pPr lvl="2"/>
            <a:r>
              <a:rPr lang="x-none" smtClean="0"/>
              <a:t>Dritte Ebene</a:t>
            </a:r>
          </a:p>
          <a:p>
            <a:pPr lvl="3"/>
            <a:r>
              <a:rPr lang="x-none" smtClean="0"/>
              <a:t>Vierte Ebene</a:t>
            </a:r>
          </a:p>
          <a:p>
            <a:pPr lvl="4"/>
            <a:r>
              <a:rPr lang="x-non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80751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x-non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x-non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x-none" smtClean="0"/>
              <a:t>Mastertextformat bearbeiten</a:t>
            </a:r>
          </a:p>
          <a:p>
            <a:pPr lvl="1"/>
            <a:r>
              <a:rPr lang="x-none" smtClean="0"/>
              <a:t>Zweite Ebene</a:t>
            </a:r>
          </a:p>
          <a:p>
            <a:pPr lvl="2"/>
            <a:r>
              <a:rPr lang="x-none" smtClean="0"/>
              <a:t>Dritte Ebene</a:t>
            </a:r>
          </a:p>
          <a:p>
            <a:pPr lvl="3"/>
            <a:r>
              <a:rPr lang="x-none" smtClean="0"/>
              <a:t>Vierte Ebene</a:t>
            </a:r>
          </a:p>
          <a:p>
            <a:pPr lvl="4"/>
            <a:r>
              <a:rPr lang="x-non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x-non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x-none" smtClean="0"/>
              <a:t>Mastertextformat bearbeiten</a:t>
            </a:r>
          </a:p>
          <a:p>
            <a:pPr lvl="1"/>
            <a:r>
              <a:rPr lang="x-none" smtClean="0"/>
              <a:t>Zweite Ebene</a:t>
            </a:r>
          </a:p>
          <a:p>
            <a:pPr lvl="2"/>
            <a:r>
              <a:rPr lang="x-none" smtClean="0"/>
              <a:t>Dritte Ebene</a:t>
            </a:r>
          </a:p>
          <a:p>
            <a:pPr lvl="3"/>
            <a:r>
              <a:rPr lang="x-none" smtClean="0"/>
              <a:t>Vierte Ebene</a:t>
            </a:r>
          </a:p>
          <a:p>
            <a:pPr lvl="4"/>
            <a:r>
              <a:rPr lang="x-non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401481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334488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813143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x-non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x-none" smtClean="0"/>
              <a:t>Mastertextformat bearbeiten</a:t>
            </a:r>
          </a:p>
          <a:p>
            <a:pPr lvl="1"/>
            <a:r>
              <a:rPr lang="x-none" smtClean="0"/>
              <a:t>Zweite Ebene</a:t>
            </a:r>
          </a:p>
          <a:p>
            <a:pPr lvl="2"/>
            <a:r>
              <a:rPr lang="x-none" smtClean="0"/>
              <a:t>Dritte Ebene</a:t>
            </a:r>
          </a:p>
          <a:p>
            <a:pPr lvl="3"/>
            <a:r>
              <a:rPr lang="x-none" smtClean="0"/>
              <a:t>Vierte Ebene</a:t>
            </a:r>
          </a:p>
          <a:p>
            <a:pPr lvl="4"/>
            <a:r>
              <a:rPr lang="x-non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x-non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15176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x-none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x-non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03189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x-non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x-none" smtClean="0"/>
              <a:t>Mastertextformat bearbeiten</a:t>
            </a:r>
          </a:p>
          <a:p>
            <a:pPr lvl="1"/>
            <a:r>
              <a:rPr lang="x-none" smtClean="0"/>
              <a:t>Zweite Ebene</a:t>
            </a:r>
          </a:p>
          <a:p>
            <a:pPr lvl="2"/>
            <a:r>
              <a:rPr lang="x-none" smtClean="0"/>
              <a:t>Dritte Ebene</a:t>
            </a:r>
          </a:p>
          <a:p>
            <a:pPr lvl="3"/>
            <a:r>
              <a:rPr lang="x-none" smtClean="0"/>
              <a:t>Vierte Ebene</a:t>
            </a:r>
          </a:p>
          <a:p>
            <a:pPr lvl="4"/>
            <a:r>
              <a:rPr lang="x-non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8D71C5-AABE-BE4A-B774-9A0D510A8AC5}" type="datetimeFigureOut">
              <a:rPr lang="de-DE" smtClean="0"/>
              <a:t>4/11/11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E21DF6-5722-6B40-8A35-CBC226F593F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21176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4" Type="http://schemas.openxmlformats.org/officeDocument/2006/relationships/image" Target="../media/image2.png"/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507134" y="1326850"/>
            <a:ext cx="444956" cy="444956"/>
          </a:xfrm>
          <a:prstGeom prst="rect">
            <a:avLst/>
          </a:prstGeom>
        </p:spPr>
      </p:pic>
      <p:sp>
        <p:nvSpPr>
          <p:cNvPr id="9" name="Textfeld 8"/>
          <p:cNvSpPr txBox="1"/>
          <p:nvPr/>
        </p:nvSpPr>
        <p:spPr>
          <a:xfrm>
            <a:off x="4952090" y="1345384"/>
            <a:ext cx="6858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 err="1" smtClean="0"/>
              <a:t>apps</a:t>
            </a:r>
            <a:endParaRPr lang="de-DE" sz="2000" dirty="0"/>
          </a:p>
        </p:txBody>
      </p:sp>
      <p:sp>
        <p:nvSpPr>
          <p:cNvPr id="11" name="Textfeld 10"/>
          <p:cNvSpPr txBox="1"/>
          <p:nvPr/>
        </p:nvSpPr>
        <p:spPr>
          <a:xfrm>
            <a:off x="4977946" y="1789428"/>
            <a:ext cx="101508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 err="1" smtClean="0"/>
              <a:t>demos</a:t>
            </a:r>
            <a:endParaRPr lang="de-DE" sz="2000" dirty="0"/>
          </a:p>
        </p:txBody>
      </p:sp>
      <p:pic>
        <p:nvPicPr>
          <p:cNvPr id="12" name="Bild 1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507134" y="1744582"/>
            <a:ext cx="444956" cy="444956"/>
          </a:xfrm>
          <a:prstGeom prst="rect">
            <a:avLst/>
          </a:prstGeom>
        </p:spPr>
      </p:pic>
      <p:pic>
        <p:nvPicPr>
          <p:cNvPr id="13" name="Bild 1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507134" y="2189538"/>
            <a:ext cx="444956" cy="444956"/>
          </a:xfrm>
          <a:prstGeom prst="rect">
            <a:avLst/>
          </a:prstGeom>
        </p:spPr>
      </p:pic>
      <p:pic>
        <p:nvPicPr>
          <p:cNvPr id="14" name="Bild 1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507134" y="2634494"/>
            <a:ext cx="444956" cy="444956"/>
          </a:xfrm>
          <a:prstGeom prst="rect">
            <a:avLst/>
          </a:prstGeom>
        </p:spPr>
      </p:pic>
      <p:sp>
        <p:nvSpPr>
          <p:cNvPr id="15" name="Textfeld 14"/>
          <p:cNvSpPr txBox="1"/>
          <p:nvPr/>
        </p:nvSpPr>
        <p:spPr>
          <a:xfrm>
            <a:off x="4977946" y="2189538"/>
            <a:ext cx="112938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 err="1" smtClean="0"/>
              <a:t>includes</a:t>
            </a:r>
            <a:endParaRPr lang="de-DE" sz="2000" dirty="0"/>
          </a:p>
        </p:txBody>
      </p:sp>
      <p:sp>
        <p:nvSpPr>
          <p:cNvPr id="16" name="Textfeld 15"/>
          <p:cNvSpPr txBox="1"/>
          <p:nvPr/>
        </p:nvSpPr>
        <p:spPr>
          <a:xfrm>
            <a:off x="4977946" y="2679340"/>
            <a:ext cx="101508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 err="1" smtClean="0"/>
              <a:t>tests</a:t>
            </a:r>
            <a:endParaRPr lang="de-DE" sz="2000" dirty="0"/>
          </a:p>
        </p:txBody>
      </p:sp>
      <p:pic>
        <p:nvPicPr>
          <p:cNvPr id="17" name="Bild 1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4456334" y="3137572"/>
            <a:ext cx="546100" cy="546100"/>
          </a:xfrm>
          <a:prstGeom prst="rect">
            <a:avLst/>
          </a:prstGeom>
        </p:spPr>
      </p:pic>
      <p:sp>
        <p:nvSpPr>
          <p:cNvPr id="18" name="Textfeld 17"/>
          <p:cNvSpPr txBox="1"/>
          <p:nvPr/>
        </p:nvSpPr>
        <p:spPr>
          <a:xfrm>
            <a:off x="4977034" y="3213652"/>
            <a:ext cx="1778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 err="1" smtClean="0"/>
              <a:t>CMakeLists.txt</a:t>
            </a:r>
            <a:endParaRPr lang="de-DE" sz="2000" dirty="0"/>
          </a:p>
        </p:txBody>
      </p:sp>
      <p:pic>
        <p:nvPicPr>
          <p:cNvPr id="19" name="Bild 18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408334" y="1326850"/>
            <a:ext cx="444956" cy="444956"/>
          </a:xfrm>
          <a:prstGeom prst="rect">
            <a:avLst/>
          </a:prstGeom>
        </p:spPr>
      </p:pic>
      <p:pic>
        <p:nvPicPr>
          <p:cNvPr id="20" name="Bild 19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408334" y="1791494"/>
            <a:ext cx="444956" cy="444956"/>
          </a:xfrm>
          <a:prstGeom prst="rect">
            <a:avLst/>
          </a:prstGeom>
        </p:spPr>
      </p:pic>
      <p:pic>
        <p:nvPicPr>
          <p:cNvPr id="21" name="Bild 2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408334" y="2249150"/>
            <a:ext cx="444956" cy="444956"/>
          </a:xfrm>
          <a:prstGeom prst="rect">
            <a:avLst/>
          </a:prstGeom>
        </p:spPr>
      </p:pic>
      <p:sp>
        <p:nvSpPr>
          <p:cNvPr id="22" name="Textfeld 21"/>
          <p:cNvSpPr txBox="1"/>
          <p:nvPr/>
        </p:nvSpPr>
        <p:spPr>
          <a:xfrm>
            <a:off x="1891846" y="1326850"/>
            <a:ext cx="6858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 err="1" smtClean="0"/>
              <a:t>core</a:t>
            </a:r>
            <a:endParaRPr lang="de-DE" sz="2000" dirty="0"/>
          </a:p>
        </p:txBody>
      </p:sp>
      <p:sp>
        <p:nvSpPr>
          <p:cNvPr id="23" name="Textfeld 22"/>
          <p:cNvSpPr txBox="1"/>
          <p:nvPr/>
        </p:nvSpPr>
        <p:spPr>
          <a:xfrm>
            <a:off x="1892758" y="1791494"/>
            <a:ext cx="110307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 err="1" smtClean="0"/>
              <a:t>extras</a:t>
            </a:r>
            <a:endParaRPr lang="de-DE" sz="2000" dirty="0"/>
          </a:p>
        </p:txBody>
      </p:sp>
      <p:sp>
        <p:nvSpPr>
          <p:cNvPr id="24" name="Textfeld 23"/>
          <p:cNvSpPr txBox="1"/>
          <p:nvPr/>
        </p:nvSpPr>
        <p:spPr>
          <a:xfrm>
            <a:off x="1892758" y="2293996"/>
            <a:ext cx="126817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 err="1" smtClean="0"/>
              <a:t>sandbox</a:t>
            </a:r>
            <a:endParaRPr lang="de-DE" sz="2000" dirty="0"/>
          </a:p>
        </p:txBody>
      </p:sp>
      <p:cxnSp>
        <p:nvCxnSpPr>
          <p:cNvPr id="26" name="Gerade Verbindung 25"/>
          <p:cNvCxnSpPr>
            <a:endCxn id="22" idx="3"/>
          </p:cNvCxnSpPr>
          <p:nvPr/>
        </p:nvCxnSpPr>
        <p:spPr>
          <a:xfrm flipH="1">
            <a:off x="2577646" y="1345384"/>
            <a:ext cx="1878688" cy="18152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Gerade Verbindung 27"/>
          <p:cNvCxnSpPr/>
          <p:nvPr/>
        </p:nvCxnSpPr>
        <p:spPr>
          <a:xfrm>
            <a:off x="2577646" y="1726960"/>
            <a:ext cx="1878688" cy="1886802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Textfeld 28"/>
          <p:cNvSpPr txBox="1"/>
          <p:nvPr/>
        </p:nvSpPr>
        <p:spPr>
          <a:xfrm>
            <a:off x="405488" y="413266"/>
            <a:ext cx="19440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1) Code </a:t>
            </a:r>
            <a:r>
              <a:rPr lang="de-DE" dirty="0" err="1" smtClean="0"/>
              <a:t>areas</a:t>
            </a:r>
            <a:endParaRPr lang="de-DE" dirty="0"/>
          </a:p>
        </p:txBody>
      </p:sp>
      <p:sp>
        <p:nvSpPr>
          <p:cNvPr id="30" name="Textfeld 29"/>
          <p:cNvSpPr txBox="1"/>
          <p:nvPr/>
        </p:nvSpPr>
        <p:spPr>
          <a:xfrm>
            <a:off x="4455424" y="413266"/>
            <a:ext cx="252821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2</a:t>
            </a:r>
            <a:r>
              <a:rPr lang="de-DE" dirty="0" smtClean="0"/>
              <a:t>) Area </a:t>
            </a:r>
            <a:r>
              <a:rPr lang="de-DE" dirty="0" err="1" smtClean="0"/>
              <a:t>content</a:t>
            </a:r>
            <a:endParaRPr lang="de-DE" dirty="0" smtClean="0"/>
          </a:p>
          <a:p>
            <a:r>
              <a:rPr lang="de-DE" dirty="0" smtClean="0"/>
              <a:t>(</a:t>
            </a:r>
            <a:r>
              <a:rPr lang="de-DE" dirty="0" err="1" smtClean="0"/>
              <a:t>identical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each</a:t>
            </a:r>
            <a:r>
              <a:rPr lang="de-DE" dirty="0" smtClean="0"/>
              <a:t> </a:t>
            </a:r>
            <a:r>
              <a:rPr lang="de-DE" dirty="0" err="1" smtClean="0"/>
              <a:t>area</a:t>
            </a:r>
            <a:r>
              <a:rPr lang="de-DE" dirty="0" smtClean="0"/>
              <a:t>)</a:t>
            </a:r>
            <a:endParaRPr lang="de-DE" dirty="0"/>
          </a:p>
        </p:txBody>
      </p:sp>
      <p:sp>
        <p:nvSpPr>
          <p:cNvPr id="33" name="Nach links gekrümmter Pfeil 32"/>
          <p:cNvSpPr/>
          <p:nvPr/>
        </p:nvSpPr>
        <p:spPr>
          <a:xfrm rot="10800000">
            <a:off x="481232" y="1355146"/>
            <a:ext cx="838200" cy="825740"/>
          </a:xfrm>
          <a:prstGeom prst="curvedLef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32" name="Nach links gekrümmter Pfeil 31"/>
          <p:cNvSpPr/>
          <p:nvPr/>
        </p:nvSpPr>
        <p:spPr>
          <a:xfrm rot="10800000">
            <a:off x="481234" y="1881126"/>
            <a:ext cx="838200" cy="825740"/>
          </a:xfrm>
          <a:prstGeom prst="curvedLef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chemeClr val="tx1"/>
              </a:solidFill>
            </a:endParaRPr>
          </a:p>
        </p:txBody>
      </p:sp>
      <p:sp>
        <p:nvSpPr>
          <p:cNvPr id="34" name="Textfeld 33"/>
          <p:cNvSpPr txBox="1"/>
          <p:nvPr/>
        </p:nvSpPr>
        <p:spPr>
          <a:xfrm>
            <a:off x="69850" y="4106902"/>
            <a:ext cx="4559300" cy="23083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Arial"/>
              <a:buChar char="•"/>
            </a:pPr>
            <a:r>
              <a:rPr lang="de-DE" b="1" dirty="0" err="1"/>
              <a:t>c</a:t>
            </a:r>
            <a:r>
              <a:rPr lang="de-DE" b="1" dirty="0" err="1" smtClean="0"/>
              <a:t>ore</a:t>
            </a:r>
            <a:r>
              <a:rPr lang="de-DE" dirty="0" smtClean="0"/>
              <a:t> = rock solid </a:t>
            </a:r>
            <a:r>
              <a:rPr lang="de-DE" dirty="0" err="1" smtClean="0"/>
              <a:t>released</a:t>
            </a:r>
            <a:r>
              <a:rPr lang="de-DE" dirty="0" smtClean="0"/>
              <a:t> </a:t>
            </a:r>
            <a:r>
              <a:rPr lang="de-DE" dirty="0" err="1" smtClean="0"/>
              <a:t>code</a:t>
            </a:r>
            <a:endParaRPr lang="de-DE" dirty="0" smtClean="0"/>
          </a:p>
          <a:p>
            <a:pPr marL="285750" indent="-285750">
              <a:buFont typeface="Arial"/>
              <a:buChar char="•"/>
            </a:pPr>
            <a:r>
              <a:rPr lang="de-DE" b="1" dirty="0" err="1"/>
              <a:t>e</a:t>
            </a:r>
            <a:r>
              <a:rPr lang="de-DE" b="1" dirty="0" err="1" smtClean="0"/>
              <a:t>xtras</a:t>
            </a:r>
            <a:r>
              <a:rPr lang="de-DE" dirty="0" smtClean="0"/>
              <a:t> = </a:t>
            </a:r>
            <a:r>
              <a:rPr lang="de-DE" dirty="0" err="1" smtClean="0"/>
              <a:t>release</a:t>
            </a:r>
            <a:r>
              <a:rPr lang="de-DE" dirty="0" smtClean="0"/>
              <a:t> </a:t>
            </a:r>
            <a:r>
              <a:rPr lang="de-DE" dirty="0" err="1" smtClean="0"/>
              <a:t>candidate</a:t>
            </a:r>
            <a:r>
              <a:rPr lang="de-DE" dirty="0" smtClean="0"/>
              <a:t> </a:t>
            </a:r>
            <a:r>
              <a:rPr lang="de-DE" dirty="0" err="1" smtClean="0"/>
              <a:t>code</a:t>
            </a:r>
            <a:r>
              <a:rPr lang="de-DE" dirty="0" smtClean="0"/>
              <a:t>, </a:t>
            </a:r>
            <a:r>
              <a:rPr lang="de-DE" dirty="0" err="1" smtClean="0"/>
              <a:t>extensions</a:t>
            </a:r>
            <a:endParaRPr lang="de-DE" dirty="0" smtClean="0"/>
          </a:p>
          <a:p>
            <a:pPr marL="285750" indent="-285750">
              <a:buFont typeface="Arial"/>
              <a:buChar char="•"/>
            </a:pPr>
            <a:r>
              <a:rPr lang="de-DE" b="1" dirty="0" err="1" smtClean="0"/>
              <a:t>sandbox</a:t>
            </a:r>
            <a:r>
              <a:rPr lang="de-DE" dirty="0" smtClean="0"/>
              <a:t> = </a:t>
            </a:r>
            <a:r>
              <a:rPr lang="de-DE" dirty="0" err="1" smtClean="0"/>
              <a:t>every</a:t>
            </a:r>
            <a:r>
              <a:rPr lang="de-DE" dirty="0" smtClean="0"/>
              <a:t> </a:t>
            </a:r>
            <a:r>
              <a:rPr lang="de-DE" dirty="0" err="1" smtClean="0"/>
              <a:t>code</a:t>
            </a:r>
            <a:r>
              <a:rPr lang="de-DE" dirty="0" smtClean="0"/>
              <a:t> </a:t>
            </a:r>
            <a:r>
              <a:rPr lang="de-DE" dirty="0" err="1" smtClean="0"/>
              <a:t>starts</a:t>
            </a:r>
            <a:r>
              <a:rPr lang="de-DE" dirty="0" smtClean="0"/>
              <a:t> </a:t>
            </a:r>
            <a:r>
              <a:rPr lang="de-DE" dirty="0" err="1" smtClean="0"/>
              <a:t>here</a:t>
            </a:r>
            <a:endParaRPr lang="de-DE" dirty="0" smtClean="0"/>
          </a:p>
          <a:p>
            <a:pPr marL="285750" indent="-285750">
              <a:buFont typeface="Arial"/>
              <a:buChar char="•"/>
            </a:pPr>
            <a:endParaRPr lang="de-DE" dirty="0"/>
          </a:p>
          <a:p>
            <a:r>
              <a:rPr lang="de-DE" dirty="0" err="1"/>
              <a:t>c</a:t>
            </a:r>
            <a:r>
              <a:rPr lang="de-DE" dirty="0" err="1" smtClean="0"/>
              <a:t>ode</a:t>
            </a:r>
            <a:r>
              <a:rPr lang="de-DE" dirty="0" smtClean="0"/>
              <a:t> </a:t>
            </a:r>
            <a:r>
              <a:rPr lang="de-DE" dirty="0" err="1" smtClean="0"/>
              <a:t>can</a:t>
            </a:r>
            <a:r>
              <a:rPr lang="de-DE" dirty="0" smtClean="0"/>
              <a:t> </a:t>
            </a:r>
            <a:r>
              <a:rPr lang="de-DE" dirty="0" err="1" smtClean="0"/>
              <a:t>move</a:t>
            </a:r>
            <a:r>
              <a:rPr lang="de-DE" dirty="0" smtClean="0"/>
              <a:t> </a:t>
            </a:r>
            <a:r>
              <a:rPr lang="de-DE" dirty="0" err="1" smtClean="0"/>
              <a:t>up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hierachy</a:t>
            </a:r>
            <a:r>
              <a:rPr lang="de-DE" dirty="0" smtClean="0"/>
              <a:t> (e.g. an extra </a:t>
            </a:r>
            <a:r>
              <a:rPr lang="de-DE" dirty="0" err="1" smtClean="0"/>
              <a:t>app</a:t>
            </a:r>
            <a:r>
              <a:rPr lang="de-DE" dirty="0"/>
              <a:t> </a:t>
            </a:r>
            <a:r>
              <a:rPr lang="de-DE" dirty="0" err="1" smtClean="0"/>
              <a:t>can</a:t>
            </a:r>
            <a:r>
              <a:rPr lang="de-DE" dirty="0" smtClean="0"/>
              <a:t> </a:t>
            </a:r>
            <a:r>
              <a:rPr lang="de-DE" dirty="0" err="1" smtClean="0"/>
              <a:t>move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core</a:t>
            </a:r>
            <a:r>
              <a:rPr lang="de-DE" dirty="0" smtClean="0"/>
              <a:t> </a:t>
            </a:r>
            <a:r>
              <a:rPr lang="de-DE" dirty="0" err="1" smtClean="0"/>
              <a:t>with</a:t>
            </a:r>
            <a:r>
              <a:rPr lang="de-DE" dirty="0" smtClean="0"/>
              <a:t> a </a:t>
            </a:r>
            <a:r>
              <a:rPr lang="de-DE" dirty="0" err="1" smtClean="0"/>
              <a:t>new</a:t>
            </a:r>
            <a:r>
              <a:rPr lang="de-DE" dirty="0" smtClean="0"/>
              <a:t> </a:t>
            </a:r>
            <a:r>
              <a:rPr lang="de-DE" dirty="0" err="1" smtClean="0"/>
              <a:t>release</a:t>
            </a:r>
            <a:r>
              <a:rPr lang="de-DE" dirty="0"/>
              <a:t> </a:t>
            </a:r>
            <a:r>
              <a:rPr lang="de-DE" dirty="0" err="1" smtClean="0"/>
              <a:t>or</a:t>
            </a:r>
            <a:r>
              <a:rPr lang="de-DE" dirty="0" smtClean="0"/>
              <a:t> a </a:t>
            </a:r>
            <a:r>
              <a:rPr lang="de-DE" dirty="0" err="1" smtClean="0"/>
              <a:t>sandbox</a:t>
            </a:r>
            <a:r>
              <a:rPr lang="de-DE" dirty="0" smtClean="0"/>
              <a:t> </a:t>
            </a:r>
            <a:r>
              <a:rPr lang="de-DE" dirty="0" err="1" smtClean="0"/>
              <a:t>algorithmic</a:t>
            </a:r>
            <a:r>
              <a:rPr lang="de-DE" dirty="0" smtClean="0"/>
              <a:t> </a:t>
            </a:r>
            <a:r>
              <a:rPr lang="de-DE" dirty="0" err="1" smtClean="0"/>
              <a:t>component</a:t>
            </a:r>
            <a:r>
              <a:rPr lang="de-DE" dirty="0" smtClean="0"/>
              <a:t> </a:t>
            </a:r>
            <a:r>
              <a:rPr lang="de-DE" dirty="0" err="1" smtClean="0"/>
              <a:t>can</a:t>
            </a:r>
            <a:r>
              <a:rPr lang="de-DE" dirty="0" smtClean="0"/>
              <a:t> </a:t>
            </a:r>
            <a:r>
              <a:rPr lang="de-DE" dirty="0" err="1" smtClean="0"/>
              <a:t>move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extras</a:t>
            </a:r>
            <a:r>
              <a:rPr lang="de-DE" dirty="0" smtClean="0"/>
              <a:t>)</a:t>
            </a:r>
            <a:endParaRPr lang="de-DE" dirty="0"/>
          </a:p>
        </p:txBody>
      </p:sp>
      <p:sp>
        <p:nvSpPr>
          <p:cNvPr id="35" name="Textfeld 34"/>
          <p:cNvSpPr txBox="1"/>
          <p:nvPr/>
        </p:nvSpPr>
        <p:spPr>
          <a:xfrm>
            <a:off x="4629150" y="4096603"/>
            <a:ext cx="4514850" cy="23083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Arial"/>
              <a:buChar char="•"/>
            </a:pPr>
            <a:r>
              <a:rPr lang="de-DE" b="1" dirty="0" err="1" smtClean="0"/>
              <a:t>apps</a:t>
            </a:r>
            <a:r>
              <a:rPr lang="de-DE" dirty="0" smtClean="0"/>
              <a:t> = </a:t>
            </a:r>
            <a:r>
              <a:rPr lang="de-DE" dirty="0" err="1" smtClean="0"/>
              <a:t>applications</a:t>
            </a:r>
            <a:r>
              <a:rPr lang="de-DE" dirty="0" smtClean="0"/>
              <a:t> </a:t>
            </a:r>
            <a:r>
              <a:rPr lang="de-DE" dirty="0" err="1" smtClean="0"/>
              <a:t>using</a:t>
            </a:r>
            <a:r>
              <a:rPr lang="de-DE" dirty="0" smtClean="0"/>
              <a:t> </a:t>
            </a:r>
            <a:r>
              <a:rPr lang="de-DE" dirty="0" err="1" smtClean="0"/>
              <a:t>SeqAn</a:t>
            </a:r>
            <a:endParaRPr lang="de-DE" dirty="0" smtClean="0"/>
          </a:p>
          <a:p>
            <a:pPr marL="285750" indent="-285750">
              <a:buFont typeface="Arial"/>
              <a:buChar char="•"/>
            </a:pPr>
            <a:r>
              <a:rPr lang="de-DE" b="1" dirty="0" err="1" smtClean="0"/>
              <a:t>demos</a:t>
            </a:r>
            <a:r>
              <a:rPr lang="de-DE" dirty="0" smtClean="0"/>
              <a:t> = </a:t>
            </a:r>
            <a:r>
              <a:rPr lang="de-DE" dirty="0" err="1" smtClean="0"/>
              <a:t>demonstrate</a:t>
            </a:r>
            <a:r>
              <a:rPr lang="de-DE" dirty="0" smtClean="0"/>
              <a:t> </a:t>
            </a:r>
            <a:r>
              <a:rPr lang="de-DE" dirty="0" err="1" smtClean="0"/>
              <a:t>your</a:t>
            </a:r>
            <a:r>
              <a:rPr lang="de-DE" dirty="0" smtClean="0"/>
              <a:t> </a:t>
            </a:r>
            <a:r>
              <a:rPr lang="de-DE" dirty="0" err="1" smtClean="0"/>
              <a:t>code</a:t>
            </a:r>
            <a:endParaRPr lang="de-DE" dirty="0" smtClean="0"/>
          </a:p>
          <a:p>
            <a:pPr marL="285750" indent="-285750">
              <a:buFont typeface="Arial"/>
              <a:buChar char="•"/>
            </a:pPr>
            <a:r>
              <a:rPr lang="de-DE" b="1" dirty="0" err="1" smtClean="0"/>
              <a:t>includes</a:t>
            </a:r>
            <a:r>
              <a:rPr lang="de-DE" dirty="0" smtClean="0"/>
              <a:t> = </a:t>
            </a:r>
            <a:r>
              <a:rPr lang="de-DE" dirty="0" err="1" smtClean="0"/>
              <a:t>SeqAn</a:t>
            </a:r>
            <a:r>
              <a:rPr lang="de-DE" dirty="0" smtClean="0"/>
              <a:t> </a:t>
            </a:r>
            <a:r>
              <a:rPr lang="de-DE" dirty="0" err="1" smtClean="0"/>
              <a:t>extension</a:t>
            </a:r>
            <a:r>
              <a:rPr lang="de-DE" dirty="0" smtClean="0"/>
              <a:t> (</a:t>
            </a:r>
            <a:r>
              <a:rPr lang="de-DE" dirty="0" err="1" smtClean="0"/>
              <a:t>as</a:t>
            </a:r>
            <a:r>
              <a:rPr lang="de-DE" dirty="0" smtClean="0"/>
              <a:t> </a:t>
            </a:r>
            <a:r>
              <a:rPr lang="de-DE" dirty="0" err="1" smtClean="0"/>
              <a:t>header</a:t>
            </a:r>
            <a:r>
              <a:rPr lang="de-DE" dirty="0" smtClean="0"/>
              <a:t> </a:t>
            </a:r>
            <a:r>
              <a:rPr lang="de-DE" dirty="0" err="1" smtClean="0"/>
              <a:t>file</a:t>
            </a:r>
            <a:r>
              <a:rPr lang="de-DE" dirty="0" smtClean="0"/>
              <a:t>)</a:t>
            </a:r>
          </a:p>
          <a:p>
            <a:pPr marL="285750" indent="-285750">
              <a:buFont typeface="Arial"/>
              <a:buChar char="•"/>
            </a:pPr>
            <a:r>
              <a:rPr lang="de-DE" b="1" dirty="0" err="1" smtClean="0"/>
              <a:t>tests</a:t>
            </a:r>
            <a:r>
              <a:rPr lang="de-DE" dirty="0" smtClean="0"/>
              <a:t> = </a:t>
            </a:r>
            <a:r>
              <a:rPr lang="de-DE" dirty="0" err="1" smtClean="0"/>
              <a:t>testing</a:t>
            </a:r>
            <a:r>
              <a:rPr lang="de-DE" dirty="0" smtClean="0"/>
              <a:t> </a:t>
            </a:r>
            <a:r>
              <a:rPr lang="de-DE" dirty="0" err="1" smtClean="0"/>
              <a:t>code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extensions</a:t>
            </a:r>
            <a:r>
              <a:rPr lang="de-DE" dirty="0" smtClean="0"/>
              <a:t> </a:t>
            </a:r>
            <a:r>
              <a:rPr lang="de-DE" dirty="0" err="1" smtClean="0"/>
              <a:t>or</a:t>
            </a:r>
            <a:r>
              <a:rPr lang="de-DE" dirty="0" smtClean="0"/>
              <a:t> </a:t>
            </a:r>
            <a:r>
              <a:rPr lang="de-DE" dirty="0" err="1" smtClean="0"/>
              <a:t>apps</a:t>
            </a:r>
            <a:endParaRPr lang="de-DE" dirty="0" smtClean="0"/>
          </a:p>
          <a:p>
            <a:endParaRPr lang="de-DE" dirty="0"/>
          </a:p>
          <a:p>
            <a:r>
              <a:rPr lang="de-DE" dirty="0" err="1" smtClean="0"/>
              <a:t>CMakeLists.txt</a:t>
            </a:r>
            <a:r>
              <a:rPr lang="de-DE" dirty="0" smtClean="0"/>
              <a:t> </a:t>
            </a:r>
            <a:r>
              <a:rPr lang="de-DE" dirty="0" err="1" smtClean="0"/>
              <a:t>recursively</a:t>
            </a:r>
            <a:r>
              <a:rPr lang="de-DE" dirty="0" smtClean="0"/>
              <a:t> </a:t>
            </a:r>
            <a:r>
              <a:rPr lang="de-DE" dirty="0" err="1" smtClean="0"/>
              <a:t>includes</a:t>
            </a:r>
            <a:r>
              <a:rPr lang="de-DE" dirty="0" smtClean="0"/>
              <a:t> </a:t>
            </a:r>
            <a:r>
              <a:rPr lang="de-DE" dirty="0" err="1" smtClean="0"/>
              <a:t>other</a:t>
            </a:r>
            <a:r>
              <a:rPr lang="de-DE" dirty="0" smtClean="0"/>
              <a:t> </a:t>
            </a:r>
            <a:r>
              <a:rPr lang="de-DE" dirty="0" err="1" smtClean="0"/>
              <a:t>CMakeLists.txt</a:t>
            </a:r>
            <a:r>
              <a:rPr lang="de-DE" dirty="0" smtClean="0"/>
              <a:t> </a:t>
            </a:r>
            <a:r>
              <a:rPr lang="de-DE" dirty="0" err="1" smtClean="0"/>
              <a:t>files</a:t>
            </a:r>
            <a:r>
              <a:rPr lang="de-DE" dirty="0" smtClean="0"/>
              <a:t> (in </a:t>
            </a:r>
            <a:r>
              <a:rPr lang="de-DE" dirty="0" err="1" smtClean="0"/>
              <a:t>apps</a:t>
            </a:r>
            <a:r>
              <a:rPr lang="de-DE" dirty="0" smtClean="0"/>
              <a:t>, </a:t>
            </a:r>
            <a:r>
              <a:rPr lang="de-DE" dirty="0" err="1" smtClean="0"/>
              <a:t>tests</a:t>
            </a:r>
            <a:r>
              <a:rPr lang="de-DE" dirty="0" smtClean="0"/>
              <a:t>,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demos</a:t>
            </a:r>
            <a:r>
              <a:rPr lang="de-DE" dirty="0" smtClean="0"/>
              <a:t>)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defines</a:t>
            </a:r>
            <a:r>
              <a:rPr lang="de-DE" dirty="0" smtClean="0"/>
              <a:t> </a:t>
            </a:r>
            <a:r>
              <a:rPr lang="de-DE" dirty="0" err="1" smtClean="0"/>
              <a:t>collective</a:t>
            </a:r>
            <a:r>
              <a:rPr lang="de-DE" dirty="0" smtClean="0"/>
              <a:t> </a:t>
            </a:r>
            <a:r>
              <a:rPr lang="de-DE" dirty="0" err="1" smtClean="0"/>
              <a:t>targets</a:t>
            </a:r>
            <a:r>
              <a:rPr lang="de-DE" dirty="0" smtClean="0"/>
              <a:t>.</a:t>
            </a:r>
            <a:endParaRPr lang="de-DE" dirty="0" smtClean="0"/>
          </a:p>
        </p:txBody>
      </p:sp>
      <p:cxnSp>
        <p:nvCxnSpPr>
          <p:cNvPr id="36" name="Gerade Verbindung 35"/>
          <p:cNvCxnSpPr/>
          <p:nvPr/>
        </p:nvCxnSpPr>
        <p:spPr>
          <a:xfrm flipH="1">
            <a:off x="5637890" y="1316263"/>
            <a:ext cx="1878688" cy="18152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Gerade Verbindung 36"/>
          <p:cNvCxnSpPr/>
          <p:nvPr/>
        </p:nvCxnSpPr>
        <p:spPr>
          <a:xfrm>
            <a:off x="5637890" y="1646247"/>
            <a:ext cx="1878688" cy="43655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" name="Textfeld 38"/>
          <p:cNvSpPr txBox="1"/>
          <p:nvPr/>
        </p:nvSpPr>
        <p:spPr>
          <a:xfrm>
            <a:off x="7516578" y="1246137"/>
            <a:ext cx="133532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 smtClean="0"/>
              <a:t>my_app_1</a:t>
            </a:r>
            <a:endParaRPr lang="de-DE" sz="2000" dirty="0"/>
          </a:p>
        </p:txBody>
      </p:sp>
      <p:sp>
        <p:nvSpPr>
          <p:cNvPr id="40" name="Textfeld 39"/>
          <p:cNvSpPr txBox="1"/>
          <p:nvPr/>
        </p:nvSpPr>
        <p:spPr>
          <a:xfrm>
            <a:off x="7516578" y="1754188"/>
            <a:ext cx="133532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 smtClean="0"/>
              <a:t>my_app_2</a:t>
            </a:r>
            <a:endParaRPr lang="de-DE" sz="2000" dirty="0"/>
          </a:p>
        </p:txBody>
      </p:sp>
      <p:cxnSp>
        <p:nvCxnSpPr>
          <p:cNvPr id="41" name="Gerade Verbindung 40"/>
          <p:cNvCxnSpPr/>
          <p:nvPr/>
        </p:nvCxnSpPr>
        <p:spPr>
          <a:xfrm>
            <a:off x="5815690" y="2995375"/>
            <a:ext cx="1878688" cy="43655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Gerade Verbindung 41"/>
          <p:cNvCxnSpPr/>
          <p:nvPr/>
        </p:nvCxnSpPr>
        <p:spPr>
          <a:xfrm flipH="1">
            <a:off x="5841090" y="2650099"/>
            <a:ext cx="1878688" cy="18152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3" name="Textfeld 42"/>
          <p:cNvSpPr txBox="1"/>
          <p:nvPr/>
        </p:nvSpPr>
        <p:spPr>
          <a:xfrm>
            <a:off x="7694378" y="2590512"/>
            <a:ext cx="133532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/>
              <a:t>m</a:t>
            </a:r>
            <a:r>
              <a:rPr lang="de-DE" sz="2000" dirty="0" smtClean="0"/>
              <a:t>y_test_1</a:t>
            </a:r>
            <a:endParaRPr lang="de-DE" sz="2000" dirty="0"/>
          </a:p>
        </p:txBody>
      </p:sp>
      <p:sp>
        <p:nvSpPr>
          <p:cNvPr id="44" name="Textfeld 43"/>
          <p:cNvSpPr txBox="1"/>
          <p:nvPr/>
        </p:nvSpPr>
        <p:spPr>
          <a:xfrm>
            <a:off x="7719778" y="3085956"/>
            <a:ext cx="133532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/>
              <a:t>m</a:t>
            </a:r>
            <a:r>
              <a:rPr lang="de-DE" sz="2000" dirty="0" smtClean="0"/>
              <a:t>y_test_2</a:t>
            </a:r>
            <a:endParaRPr lang="de-DE" sz="2000" dirty="0"/>
          </a:p>
        </p:txBody>
      </p:sp>
    </p:spTree>
    <p:extLst>
      <p:ext uri="{BB962C8B-B14F-4D97-AF65-F5344CB8AC3E}">
        <p14:creationId xmlns:p14="http://schemas.microsoft.com/office/powerpoint/2010/main" val="27030480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123</Words>
  <Application>Microsoft Macintosh PowerPoint</Application>
  <PresentationFormat>Bildschirmpräsentation (4:3)</PresentationFormat>
  <Paragraphs>27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>FU Berlin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Knut Reinert</dc:creator>
  <cp:lastModifiedBy>Knut Reinert</cp:lastModifiedBy>
  <cp:revision>5</cp:revision>
  <dcterms:created xsi:type="dcterms:W3CDTF">2011-04-11T22:54:39Z</dcterms:created>
  <dcterms:modified xsi:type="dcterms:W3CDTF">2011-04-11T23:36:36Z</dcterms:modified>
</cp:coreProperties>
</file>

<file path=docProps/thumbnail.jpeg>
</file>